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embedTrueTypeFonts="1" autoCompressPictures="0">
  <p:sldMasterIdLst>
    <p:sldMasterId id="2147483659" r:id="rId1"/>
  </p:sldMasterIdLst>
  <p:notesMasterIdLst>
    <p:notesMasterId r:id="rId3"/>
  </p:notesMasterIdLst>
  <p:sldIdLst>
    <p:sldId id="257" r:id="rId2"/>
  </p:sldIdLst>
  <p:sldSz cx="9144000" cy="5143500" type="screen16x9"/>
  <p:notesSz cx="6858000" cy="9144000"/>
  <p:embeddedFontLst>
    <p:embeddedFont>
      <p:font typeface="Roboto" panose="02000000000000000000" pitchFamily="2" charset="0"/>
      <p:regular r:id="rId4"/>
      <p:bold r:id="rId5"/>
      <p:italic r:id="rId6"/>
      <p:boldItalic r:id="rId7"/>
    </p:embeddedFont>
  </p:embeddedFontLst>
  <p:defaultTextStyle>
    <a:defPPr>
      <a:defRPr lang="nl-NL"/>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2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p:cViewPr varScale="1">
        <p:scale>
          <a:sx n="146" d="100"/>
          <a:sy n="146" d="100"/>
        </p:scale>
        <p:origin x="176" y="424"/>
      </p:cViewPr>
      <p:guideLst>
        <p:guide orient="horz" pos="1620"/>
        <p:guide pos="2880"/>
        <p:guide pos="22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Google Shape;3;n">
            <a:extLst>
              <a:ext uri="{FF2B5EF4-FFF2-40B4-BE49-F238E27FC236}">
                <a16:creationId xmlns:a16="http://schemas.microsoft.com/office/drawing/2014/main" id="{5EF99AD9-48BC-FC4C-D83B-10F85C55D039}"/>
              </a:ext>
            </a:extLst>
          </p:cNvPr>
          <p:cNvSpPr>
            <a:spLocks noGrp="1" noRot="1" noChangeAspect="1"/>
          </p:cNvSpPr>
          <p:nvPr>
            <p:ph type="sldImg" idx="2"/>
          </p:nvPr>
        </p:nvSpPr>
        <p:spPr bwMode="auto">
          <a:xfrm>
            <a:off x="381000" y="685800"/>
            <a:ext cx="6096000" cy="3429000"/>
          </a:xfrm>
          <a:custGeom>
            <a:avLst/>
            <a:gdLst>
              <a:gd name="T0" fmla="*/ 0 w 120000"/>
              <a:gd name="T1" fmla="*/ 0 h 120000"/>
              <a:gd name="T2" fmla="*/ 6096000 w 120000"/>
              <a:gd name="T3" fmla="*/ 0 h 120000"/>
              <a:gd name="T4" fmla="*/ 6096000 w 120000"/>
              <a:gd name="T5" fmla="*/ 3429000 h 120000"/>
              <a:gd name="T6" fmla="*/ 0 w 120000"/>
              <a:gd name="T7" fmla="*/ 3429000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w="9525" cap="flat"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13315" name="Google Shape;4;n">
            <a:extLst>
              <a:ext uri="{FF2B5EF4-FFF2-40B4-BE49-F238E27FC236}">
                <a16:creationId xmlns:a16="http://schemas.microsoft.com/office/drawing/2014/main" id="{6483B73B-BE98-2236-01AA-B3FD09338E64}"/>
              </a:ext>
            </a:extLst>
          </p:cNvPr>
          <p:cNvSpPr txBox="1">
            <a:spLocks noGrp="1" noChangeArrowheads="1"/>
          </p:cNvSpPr>
          <p:nvPr>
            <p:ph type="body" idx="1"/>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nl-NL" altLang="nl-NL">
              <a:sym typeface="Arial" panose="020B0604020202020204" pitchFamily="34"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marL="914400" lvl="1"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marL="1371600" lvl="2"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marL="1828800" lvl="3"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marL="2286000" lvl="4" indent="-2984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51;g5ebec97ada_0_54:notes">
            <a:extLst>
              <a:ext uri="{FF2B5EF4-FFF2-40B4-BE49-F238E27FC236}">
                <a16:creationId xmlns:a16="http://schemas.microsoft.com/office/drawing/2014/main" id="{E35126E4-50FF-8757-522E-82F38ABD13E5}"/>
              </a:ext>
            </a:extLst>
          </p:cNvPr>
          <p:cNvSpPr>
            <a:spLocks noGrp="1" noRot="1" noChangeAspect="1" noTextEdit="1"/>
          </p:cNvSpPr>
          <p:nvPr>
            <p:ph type="sldImg" idx="2"/>
          </p:nvPr>
        </p:nvSpPr>
        <p:spPr>
          <a:noFill/>
          <a:ln>
            <a:headEnd/>
            <a:tailEnd/>
          </a:ln>
        </p:spPr>
      </p:sp>
      <p:sp>
        <p:nvSpPr>
          <p:cNvPr id="15362" name="Google Shape;52;g5ebec97ada_0_54:notes">
            <a:extLst>
              <a:ext uri="{FF2B5EF4-FFF2-40B4-BE49-F238E27FC236}">
                <a16:creationId xmlns:a16="http://schemas.microsoft.com/office/drawing/2014/main" id="{70E38FD7-980F-9AEF-D293-D72286BEE82C}"/>
              </a:ext>
            </a:extLst>
          </p:cNvPr>
          <p:cNvSpPr txBox="1">
            <a:spLocks noGrp="1" noChangeArrowheads="1"/>
          </p:cNvSpPr>
          <p:nvPr>
            <p:ph type="body" idx="1"/>
          </p:nvPr>
        </p:nvSpPr>
        <p:spPr/>
        <p:txBody>
          <a:bodyPr/>
          <a:lstStyle/>
          <a:p>
            <a:pPr marL="0" indent="0" eaLnBrk="1" hangingPunct="1">
              <a:buSzPts val="1100"/>
            </a:pPr>
            <a:endParaRPr lang="nl-NL" altLang="nl-NL" sz="110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anchor="b">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 name="Google Shape;8;p1">
            <a:extLst>
              <a:ext uri="{FF2B5EF4-FFF2-40B4-BE49-F238E27FC236}">
                <a16:creationId xmlns:a16="http://schemas.microsoft.com/office/drawing/2014/main" id="{DFA3BEBF-9764-6E69-486C-F8177F5773B2}"/>
              </a:ext>
            </a:extLst>
          </p:cNvPr>
          <p:cNvSpPr txBox="1">
            <a:spLocks noGrp="1" noChangeArrowheads="1"/>
          </p:cNvSpPr>
          <p:nvPr>
            <p:ph type="sldNum" idx="13"/>
          </p:nvPr>
        </p:nvSpPr>
        <p:spPr>
          <a:ln/>
        </p:spPr>
        <p:txBody>
          <a:bodyPr/>
          <a:lstStyle>
            <a:lvl1pPr>
              <a:defRPr/>
            </a:lvl1pPr>
          </a:lstStyle>
          <a:p>
            <a:pPr>
              <a:defRPr/>
            </a:pPr>
            <a:fld id="{C0C2A585-8443-614D-A02B-DFBB5154873A}" type="slidenum">
              <a:rPr lang="nl" altLang="nl-NL"/>
              <a:pPr>
                <a:defRPr/>
              </a:pPr>
              <a:t>‹nr.›</a:t>
            </a:fld>
            <a:endParaRPr lang="nl-NL" altLang="nl-NL"/>
          </a:p>
        </p:txBody>
      </p:sp>
    </p:spTree>
    <p:extLst>
      <p:ext uri="{BB962C8B-B14F-4D97-AF65-F5344CB8AC3E}">
        <p14:creationId xmlns:p14="http://schemas.microsoft.com/office/powerpoint/2010/main" val="332538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p:nvPr>
        </p:nvSpPr>
        <p:spPr>
          <a:xfrm>
            <a:off x="311700" y="1106125"/>
            <a:ext cx="8520600" cy="1963500"/>
          </a:xfrm>
          <a:prstGeom prst="rect">
            <a:avLst/>
          </a:prstGeom>
        </p:spPr>
        <p:txBody>
          <a:bodyPr spcFirstLastPara="1" anchor="b">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rPr lang="nl-NL"/>
              <a:t>Klik om stijl te bewerken</a:t>
            </a:r>
            <a:endParaRP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 name="Google Shape;8;p1">
            <a:extLst>
              <a:ext uri="{FF2B5EF4-FFF2-40B4-BE49-F238E27FC236}">
                <a16:creationId xmlns:a16="http://schemas.microsoft.com/office/drawing/2014/main" id="{C1A2F209-213F-D44E-E3B1-F9C22B4945A5}"/>
              </a:ext>
            </a:extLst>
          </p:cNvPr>
          <p:cNvSpPr txBox="1">
            <a:spLocks noGrp="1" noChangeArrowheads="1"/>
          </p:cNvSpPr>
          <p:nvPr>
            <p:ph type="sldNum" idx="13"/>
          </p:nvPr>
        </p:nvSpPr>
        <p:spPr>
          <a:ln/>
        </p:spPr>
        <p:txBody>
          <a:bodyPr/>
          <a:lstStyle>
            <a:lvl1pPr>
              <a:defRPr/>
            </a:lvl1pPr>
          </a:lstStyle>
          <a:p>
            <a:pPr>
              <a:defRPr/>
            </a:pPr>
            <a:fld id="{4F28065A-F83B-1E45-9577-D90732C3DC91}" type="slidenum">
              <a:rPr lang="nl" altLang="nl-NL"/>
              <a:pPr>
                <a:defRPr/>
              </a:pPr>
              <a:t>‹nr.›</a:t>
            </a:fld>
            <a:endParaRPr lang="nl-NL" altLang="nl-NL"/>
          </a:p>
        </p:txBody>
      </p:sp>
    </p:spTree>
    <p:extLst>
      <p:ext uri="{BB962C8B-B14F-4D97-AF65-F5344CB8AC3E}">
        <p14:creationId xmlns:p14="http://schemas.microsoft.com/office/powerpoint/2010/main" val="1244697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2" name="Google Shape;8;p1">
            <a:extLst>
              <a:ext uri="{FF2B5EF4-FFF2-40B4-BE49-F238E27FC236}">
                <a16:creationId xmlns:a16="http://schemas.microsoft.com/office/drawing/2014/main" id="{8AF2B50B-EBF2-E084-EC58-8BFE5FEAA90A}"/>
              </a:ext>
            </a:extLst>
          </p:cNvPr>
          <p:cNvSpPr txBox="1">
            <a:spLocks noGrp="1" noChangeArrowheads="1"/>
          </p:cNvSpPr>
          <p:nvPr>
            <p:ph type="sldNum" idx="13"/>
          </p:nvPr>
        </p:nvSpPr>
        <p:spPr>
          <a:ln/>
        </p:spPr>
        <p:txBody>
          <a:bodyPr/>
          <a:lstStyle>
            <a:lvl1pPr>
              <a:defRPr/>
            </a:lvl1pPr>
          </a:lstStyle>
          <a:p>
            <a:pPr>
              <a:defRPr/>
            </a:pPr>
            <a:fld id="{29704B53-46FE-2C4C-97E2-88B82A696BF6}" type="slidenum">
              <a:rPr lang="nl" altLang="nl-NL"/>
              <a:pPr>
                <a:defRPr/>
              </a:pPr>
              <a:t>‹nr.›</a:t>
            </a:fld>
            <a:endParaRPr lang="nl-NL" altLang="nl-NL"/>
          </a:p>
        </p:txBody>
      </p:sp>
    </p:spTree>
    <p:extLst>
      <p:ext uri="{BB962C8B-B14F-4D97-AF65-F5344CB8AC3E}">
        <p14:creationId xmlns:p14="http://schemas.microsoft.com/office/powerpoint/2010/main" val="2502931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anchor="ctr">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 name="Google Shape;8;p1">
            <a:extLst>
              <a:ext uri="{FF2B5EF4-FFF2-40B4-BE49-F238E27FC236}">
                <a16:creationId xmlns:a16="http://schemas.microsoft.com/office/drawing/2014/main" id="{AB292969-5B62-1568-A0D0-351EE1712BCE}"/>
              </a:ext>
            </a:extLst>
          </p:cNvPr>
          <p:cNvSpPr txBox="1">
            <a:spLocks noGrp="1" noChangeArrowheads="1"/>
          </p:cNvSpPr>
          <p:nvPr>
            <p:ph type="sldNum" idx="13"/>
          </p:nvPr>
        </p:nvSpPr>
        <p:spPr>
          <a:ln/>
        </p:spPr>
        <p:txBody>
          <a:bodyPr/>
          <a:lstStyle>
            <a:lvl1pPr>
              <a:defRPr/>
            </a:lvl1pPr>
          </a:lstStyle>
          <a:p>
            <a:pPr>
              <a:defRPr/>
            </a:pPr>
            <a:fld id="{1CFA8F31-9C64-6D4D-8F3D-07E81B22B2C9}" type="slidenum">
              <a:rPr lang="nl" altLang="nl-NL"/>
              <a:pPr>
                <a:defRPr/>
              </a:pPr>
              <a:t>‹nr.›</a:t>
            </a:fld>
            <a:endParaRPr lang="nl-NL" altLang="nl-NL"/>
          </a:p>
        </p:txBody>
      </p:sp>
    </p:spTree>
    <p:extLst>
      <p:ext uri="{BB962C8B-B14F-4D97-AF65-F5344CB8AC3E}">
        <p14:creationId xmlns:p14="http://schemas.microsoft.com/office/powerpoint/2010/main" val="224821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 name="Google Shape;8;p1">
            <a:extLst>
              <a:ext uri="{FF2B5EF4-FFF2-40B4-BE49-F238E27FC236}">
                <a16:creationId xmlns:a16="http://schemas.microsoft.com/office/drawing/2014/main" id="{0D954D02-9DAD-DD1A-8FB1-3D7FC096D73F}"/>
              </a:ext>
            </a:extLst>
          </p:cNvPr>
          <p:cNvSpPr txBox="1">
            <a:spLocks noGrp="1" noChangeArrowheads="1"/>
          </p:cNvSpPr>
          <p:nvPr>
            <p:ph type="sldNum" idx="13"/>
          </p:nvPr>
        </p:nvSpPr>
        <p:spPr>
          <a:ln/>
        </p:spPr>
        <p:txBody>
          <a:bodyPr/>
          <a:lstStyle>
            <a:lvl1pPr>
              <a:defRPr/>
            </a:lvl1pPr>
          </a:lstStyle>
          <a:p>
            <a:pPr>
              <a:defRPr/>
            </a:pPr>
            <a:fld id="{AAEEE73E-24DC-FC41-A108-8DAC17D90A01}" type="slidenum">
              <a:rPr lang="nl" altLang="nl-NL"/>
              <a:pPr>
                <a:defRPr/>
              </a:pPr>
              <a:t>‹nr.›</a:t>
            </a:fld>
            <a:endParaRPr lang="nl-NL" altLang="nl-NL"/>
          </a:p>
        </p:txBody>
      </p:sp>
    </p:spTree>
    <p:extLst>
      <p:ext uri="{BB962C8B-B14F-4D97-AF65-F5344CB8AC3E}">
        <p14:creationId xmlns:p14="http://schemas.microsoft.com/office/powerpoint/2010/main" val="61747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5" name="Google Shape;8;p1">
            <a:extLst>
              <a:ext uri="{FF2B5EF4-FFF2-40B4-BE49-F238E27FC236}">
                <a16:creationId xmlns:a16="http://schemas.microsoft.com/office/drawing/2014/main" id="{14350655-5C86-775F-A784-EEEACCFF093C}"/>
              </a:ext>
            </a:extLst>
          </p:cNvPr>
          <p:cNvSpPr txBox="1">
            <a:spLocks noGrp="1" noChangeArrowheads="1"/>
          </p:cNvSpPr>
          <p:nvPr>
            <p:ph type="sldNum" idx="13"/>
          </p:nvPr>
        </p:nvSpPr>
        <p:spPr>
          <a:ln/>
        </p:spPr>
        <p:txBody>
          <a:bodyPr/>
          <a:lstStyle>
            <a:lvl1pPr>
              <a:defRPr/>
            </a:lvl1pPr>
          </a:lstStyle>
          <a:p>
            <a:pPr>
              <a:defRPr/>
            </a:pPr>
            <a:fld id="{C7CF133D-09EC-0C4B-ABB3-7E4000D799F0}" type="slidenum">
              <a:rPr lang="nl" altLang="nl-NL"/>
              <a:pPr>
                <a:defRPr/>
              </a:pPr>
              <a:t>‹nr.›</a:t>
            </a:fld>
            <a:endParaRPr lang="nl-NL" altLang="nl-NL"/>
          </a:p>
        </p:txBody>
      </p:sp>
    </p:spTree>
    <p:extLst>
      <p:ext uri="{BB962C8B-B14F-4D97-AF65-F5344CB8AC3E}">
        <p14:creationId xmlns:p14="http://schemas.microsoft.com/office/powerpoint/2010/main" val="1241227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 name="Google Shape;8;p1">
            <a:extLst>
              <a:ext uri="{FF2B5EF4-FFF2-40B4-BE49-F238E27FC236}">
                <a16:creationId xmlns:a16="http://schemas.microsoft.com/office/drawing/2014/main" id="{C9EE35DC-9296-A1B9-2A8F-E4E2B225D106}"/>
              </a:ext>
            </a:extLst>
          </p:cNvPr>
          <p:cNvSpPr txBox="1">
            <a:spLocks noGrp="1" noChangeArrowheads="1"/>
          </p:cNvSpPr>
          <p:nvPr>
            <p:ph type="sldNum" idx="13"/>
          </p:nvPr>
        </p:nvSpPr>
        <p:spPr>
          <a:ln/>
        </p:spPr>
        <p:txBody>
          <a:bodyPr/>
          <a:lstStyle>
            <a:lvl1pPr>
              <a:defRPr/>
            </a:lvl1pPr>
          </a:lstStyle>
          <a:p>
            <a:pPr>
              <a:defRPr/>
            </a:pPr>
            <a:fld id="{C78FCDED-0109-0C44-9CBF-2476290C8C85}" type="slidenum">
              <a:rPr lang="nl" altLang="nl-NL"/>
              <a:pPr>
                <a:defRPr/>
              </a:pPr>
              <a:t>‹nr.›</a:t>
            </a:fld>
            <a:endParaRPr lang="nl-NL" altLang="nl-NL"/>
          </a:p>
        </p:txBody>
      </p:sp>
    </p:spTree>
    <p:extLst>
      <p:ext uri="{BB962C8B-B14F-4D97-AF65-F5344CB8AC3E}">
        <p14:creationId xmlns:p14="http://schemas.microsoft.com/office/powerpoint/2010/main" val="168001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anchor="b">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 name="Google Shape;8;p1">
            <a:extLst>
              <a:ext uri="{FF2B5EF4-FFF2-40B4-BE49-F238E27FC236}">
                <a16:creationId xmlns:a16="http://schemas.microsoft.com/office/drawing/2014/main" id="{4DF916FB-74A3-F4BA-E6BA-B178EA0FDCA7}"/>
              </a:ext>
            </a:extLst>
          </p:cNvPr>
          <p:cNvSpPr txBox="1">
            <a:spLocks noGrp="1" noChangeArrowheads="1"/>
          </p:cNvSpPr>
          <p:nvPr>
            <p:ph type="sldNum" idx="13"/>
          </p:nvPr>
        </p:nvSpPr>
        <p:spPr>
          <a:ln/>
        </p:spPr>
        <p:txBody>
          <a:bodyPr/>
          <a:lstStyle>
            <a:lvl1pPr>
              <a:defRPr/>
            </a:lvl1pPr>
          </a:lstStyle>
          <a:p>
            <a:pPr>
              <a:defRPr/>
            </a:pPr>
            <a:fld id="{25AFF549-7021-FE4E-B18C-CCD0FB0119FE}" type="slidenum">
              <a:rPr lang="nl" altLang="nl-NL"/>
              <a:pPr>
                <a:defRPr/>
              </a:pPr>
              <a:t>‹nr.›</a:t>
            </a:fld>
            <a:endParaRPr lang="nl-NL" altLang="nl-NL"/>
          </a:p>
        </p:txBody>
      </p:sp>
    </p:spTree>
    <p:extLst>
      <p:ext uri="{BB962C8B-B14F-4D97-AF65-F5344CB8AC3E}">
        <p14:creationId xmlns:p14="http://schemas.microsoft.com/office/powerpoint/2010/main" val="1504361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anchor="ctr">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 name="Google Shape;8;p1">
            <a:extLst>
              <a:ext uri="{FF2B5EF4-FFF2-40B4-BE49-F238E27FC236}">
                <a16:creationId xmlns:a16="http://schemas.microsoft.com/office/drawing/2014/main" id="{56E9B6C4-F571-78AE-DF9E-156232C4D39C}"/>
              </a:ext>
            </a:extLst>
          </p:cNvPr>
          <p:cNvSpPr txBox="1">
            <a:spLocks noGrp="1" noChangeArrowheads="1"/>
          </p:cNvSpPr>
          <p:nvPr>
            <p:ph type="sldNum" idx="13"/>
          </p:nvPr>
        </p:nvSpPr>
        <p:spPr>
          <a:ln/>
        </p:spPr>
        <p:txBody>
          <a:bodyPr/>
          <a:lstStyle>
            <a:lvl1pPr>
              <a:defRPr/>
            </a:lvl1pPr>
          </a:lstStyle>
          <a:p>
            <a:pPr>
              <a:defRPr/>
            </a:pPr>
            <a:fld id="{4F0B4BA6-0C68-A349-ACFC-534415C9D6ED}" type="slidenum">
              <a:rPr lang="nl" altLang="nl-NL"/>
              <a:pPr>
                <a:defRPr/>
              </a:pPr>
              <a:t>‹nr.›</a:t>
            </a:fld>
            <a:endParaRPr lang="nl-NL" altLang="nl-NL"/>
          </a:p>
        </p:txBody>
      </p:sp>
    </p:spTree>
    <p:extLst>
      <p:ext uri="{BB962C8B-B14F-4D97-AF65-F5344CB8AC3E}">
        <p14:creationId xmlns:p14="http://schemas.microsoft.com/office/powerpoint/2010/main" val="161466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5" name="Google Shape;36;p9">
            <a:extLst>
              <a:ext uri="{FF2B5EF4-FFF2-40B4-BE49-F238E27FC236}">
                <a16:creationId xmlns:a16="http://schemas.microsoft.com/office/drawing/2014/main" id="{E102E1C7-B69B-B833-3E9E-34F676CC1534}"/>
              </a:ext>
            </a:extLst>
          </p:cNvPr>
          <p:cNvSpPr>
            <a:spLocks noChangeArrowheads="1"/>
          </p:cNvSpPr>
          <p:nvPr/>
        </p:nvSpPr>
        <p:spPr bwMode="auto">
          <a:xfrm>
            <a:off x="4572000" y="0"/>
            <a:ext cx="4572000" cy="5143500"/>
          </a:xfrm>
          <a:prstGeom prst="rect">
            <a:avLst/>
          </a:prstGeom>
          <a:solidFill>
            <a:schemeClr val="tx2"/>
          </a:solidFill>
          <a:ln>
            <a:noFill/>
          </a:ln>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defRPr/>
            </a:pPr>
            <a:endParaRPr lang="nl-NL" altLang="nl-NL"/>
          </a:p>
        </p:txBody>
      </p:sp>
      <p:sp>
        <p:nvSpPr>
          <p:cNvPr id="37" name="Google Shape;37;p9"/>
          <p:cNvSpPr txBox="1">
            <a:spLocks noGrp="1"/>
          </p:cNvSpPr>
          <p:nvPr>
            <p:ph type="title"/>
          </p:nvPr>
        </p:nvSpPr>
        <p:spPr>
          <a:xfrm>
            <a:off x="265500" y="1233175"/>
            <a:ext cx="4045200" cy="1482300"/>
          </a:xfrm>
          <a:prstGeom prst="rect">
            <a:avLst/>
          </a:prstGeom>
        </p:spPr>
        <p:txBody>
          <a:bodyPr spcFirstLastPara="1" anchor="b">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anchor="ctr">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6" name="Google Shape;40;p9">
            <a:extLst>
              <a:ext uri="{FF2B5EF4-FFF2-40B4-BE49-F238E27FC236}">
                <a16:creationId xmlns:a16="http://schemas.microsoft.com/office/drawing/2014/main" id="{7D782BBB-CCAF-2977-FBC0-B8F6C4A0BEA3}"/>
              </a:ext>
            </a:extLst>
          </p:cNvPr>
          <p:cNvSpPr txBox="1">
            <a:spLocks noGrp="1" noChangeArrowheads="1"/>
          </p:cNvSpPr>
          <p:nvPr>
            <p:ph type="sldNum" idx="10"/>
          </p:nvPr>
        </p:nvSpPr>
        <p:spPr/>
        <p:txBody>
          <a:bodyPr/>
          <a:lstStyle>
            <a:lvl1pPr>
              <a:defRPr smtClean="0"/>
            </a:lvl1pPr>
          </a:lstStyle>
          <a:p>
            <a:pPr>
              <a:defRPr/>
            </a:pPr>
            <a:fld id="{5A527EC4-8074-9442-8098-67B4F22B49EF}" type="slidenum">
              <a:rPr lang="nl" altLang="nl-NL"/>
              <a:pPr>
                <a:defRPr/>
              </a:pPr>
              <a:t>‹nr.›</a:t>
            </a:fld>
            <a:endParaRPr lang="nl-NL" altLang="nl-NL"/>
          </a:p>
        </p:txBody>
      </p:sp>
    </p:spTree>
    <p:extLst>
      <p:ext uri="{BB962C8B-B14F-4D97-AF65-F5344CB8AC3E}">
        <p14:creationId xmlns:p14="http://schemas.microsoft.com/office/powerpoint/2010/main" val="112120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anchor="ctr">
            <a:noAutofit/>
          </a:bodyPr>
          <a:lstStyle>
            <a:lvl1pPr marL="457200" lvl="0" indent="-228600">
              <a:lnSpc>
                <a:spcPct val="100000"/>
              </a:lnSpc>
              <a:spcBef>
                <a:spcPts val="0"/>
              </a:spcBef>
              <a:spcAft>
                <a:spcPts val="0"/>
              </a:spcAft>
              <a:buSzPts val="1800"/>
              <a:buNone/>
              <a:defRPr/>
            </a:lvl1pPr>
          </a:lstStyle>
          <a:p>
            <a:endParaRPr/>
          </a:p>
        </p:txBody>
      </p:sp>
      <p:sp>
        <p:nvSpPr>
          <p:cNvPr id="3" name="Google Shape;8;p1">
            <a:extLst>
              <a:ext uri="{FF2B5EF4-FFF2-40B4-BE49-F238E27FC236}">
                <a16:creationId xmlns:a16="http://schemas.microsoft.com/office/drawing/2014/main" id="{BCAAA797-38CC-8E3B-AAE6-699F5EF855A2}"/>
              </a:ext>
            </a:extLst>
          </p:cNvPr>
          <p:cNvSpPr txBox="1">
            <a:spLocks noGrp="1" noChangeArrowheads="1"/>
          </p:cNvSpPr>
          <p:nvPr>
            <p:ph type="sldNum" idx="13"/>
          </p:nvPr>
        </p:nvSpPr>
        <p:spPr>
          <a:ln/>
        </p:spPr>
        <p:txBody>
          <a:bodyPr/>
          <a:lstStyle>
            <a:lvl1pPr>
              <a:defRPr/>
            </a:lvl1pPr>
          </a:lstStyle>
          <a:p>
            <a:pPr>
              <a:defRPr/>
            </a:pPr>
            <a:fld id="{D2B0D1EB-F9AF-8F44-BFDB-E8638D566361}" type="slidenum">
              <a:rPr lang="nl" altLang="nl-NL"/>
              <a:pPr>
                <a:defRPr/>
              </a:pPr>
              <a:t>‹nr.›</a:t>
            </a:fld>
            <a:endParaRPr lang="nl-NL" altLang="nl-NL"/>
          </a:p>
        </p:txBody>
      </p:sp>
    </p:spTree>
    <p:extLst>
      <p:ext uri="{BB962C8B-B14F-4D97-AF65-F5344CB8AC3E}">
        <p14:creationId xmlns:p14="http://schemas.microsoft.com/office/powerpoint/2010/main" val="4287078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
        <p:cNvGrpSpPr/>
        <p:nvPr/>
      </p:nvGrpSpPr>
      <p:grpSpPr>
        <a:xfrm>
          <a:off x="0" y="0"/>
          <a:ext cx="0" cy="0"/>
          <a:chOff x="0" y="0"/>
          <a:chExt cx="0" cy="0"/>
        </a:xfrm>
      </p:grpSpPr>
      <p:sp>
        <p:nvSpPr>
          <p:cNvPr id="1026" name="Google Shape;6;p1">
            <a:extLst>
              <a:ext uri="{FF2B5EF4-FFF2-40B4-BE49-F238E27FC236}">
                <a16:creationId xmlns:a16="http://schemas.microsoft.com/office/drawing/2014/main" id="{1D935D9F-D112-E5C8-1477-95F01708B504}"/>
              </a:ext>
            </a:extLst>
          </p:cNvPr>
          <p:cNvSpPr txBox="1">
            <a:spLocks noGrp="1" noChangeArrowheads="1"/>
          </p:cNvSpPr>
          <p:nvPr>
            <p:ph type="title"/>
          </p:nvPr>
        </p:nvSpPr>
        <p:spPr bwMode="auto">
          <a:xfrm>
            <a:off x="311150" y="444500"/>
            <a:ext cx="85217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nl-NL" altLang="nl-NL">
              <a:sym typeface="Arial" panose="020B0604020202020204" pitchFamily="34" charset="0"/>
            </a:endParaRPr>
          </a:p>
        </p:txBody>
      </p:sp>
      <p:sp>
        <p:nvSpPr>
          <p:cNvPr id="1027" name="Google Shape;7;p1">
            <a:extLst>
              <a:ext uri="{FF2B5EF4-FFF2-40B4-BE49-F238E27FC236}">
                <a16:creationId xmlns:a16="http://schemas.microsoft.com/office/drawing/2014/main" id="{C97975DD-F286-317B-524D-631CFC82181E}"/>
              </a:ext>
            </a:extLst>
          </p:cNvPr>
          <p:cNvSpPr txBox="1">
            <a:spLocks noGrp="1" noChangeArrowheads="1"/>
          </p:cNvSpPr>
          <p:nvPr>
            <p:ph type="body" idx="1"/>
          </p:nvPr>
        </p:nvSpPr>
        <p:spPr bwMode="auto">
          <a:xfrm>
            <a:off x="311150" y="1152525"/>
            <a:ext cx="85217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nl-NL" altLang="nl-NL">
              <a:sym typeface="Arial" panose="020B0604020202020204" pitchFamily="34" charset="0"/>
            </a:endParaRPr>
          </a:p>
        </p:txBody>
      </p:sp>
      <p:sp>
        <p:nvSpPr>
          <p:cNvPr id="1028" name="Google Shape;8;p1">
            <a:extLst>
              <a:ext uri="{FF2B5EF4-FFF2-40B4-BE49-F238E27FC236}">
                <a16:creationId xmlns:a16="http://schemas.microsoft.com/office/drawing/2014/main" id="{502A3702-956A-4D7A-A9B8-87ED11031603}"/>
              </a:ext>
            </a:extLst>
          </p:cNvPr>
          <p:cNvSpPr txBox="1">
            <a:spLocks noGrp="1" noChangeArrowheads="1"/>
          </p:cNvSpPr>
          <p:nvPr>
            <p:ph type="sldNum" idx="12"/>
          </p:nvPr>
        </p:nvSpPr>
        <p:spPr bwMode="auto">
          <a:xfrm>
            <a:off x="8472488" y="4662488"/>
            <a:ext cx="549275" cy="393700"/>
          </a:xfrm>
          <a:prstGeom prst="rect">
            <a:avLst/>
          </a:prstGeom>
          <a:noFill/>
          <a:ln>
            <a:noFill/>
          </a:ln>
        </p:spPr>
        <p:txBody>
          <a:bodyPr vert="horz" wrap="square" lIns="91425" tIns="91425" rIns="91425" bIns="91425" numCol="1" anchor="ctr" anchorCtr="0" compatLnSpc="1">
            <a:prstTxWarp prst="textNoShape">
              <a:avLst/>
            </a:prstTxWarp>
          </a:bodyPr>
          <a:lstStyle>
            <a:lvl1pPr algn="r" eaLnBrk="1" hangingPunct="1">
              <a:buClr>
                <a:srgbClr val="000000"/>
              </a:buClr>
              <a:buFont typeface="Arial" panose="020B0604020202020204" pitchFamily="34" charset="0"/>
              <a:buNone/>
              <a:defRPr sz="1000" smtClean="0">
                <a:solidFill>
                  <a:srgbClr val="595959"/>
                </a:solidFill>
              </a:defRPr>
            </a:lvl1pPr>
          </a:lstStyle>
          <a:p>
            <a:pPr>
              <a:defRPr/>
            </a:pPr>
            <a:fld id="{20A0A7C8-2671-7D46-BADB-CB403B8613BC}" type="slidenum">
              <a:rPr lang="nl" altLang="nl-NL"/>
              <a:pPr>
                <a:defRPr/>
              </a:pPr>
              <a:t>‹nr.›</a:t>
            </a:fld>
            <a:endParaRPr lang="nl-NL" altLang="nl-NL"/>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3" r:id="rId8"/>
    <p:sldLayoutId id="2147483680" r:id="rId9"/>
    <p:sldLayoutId id="2147483681" r:id="rId10"/>
    <p:sldLayoutId id="2147483682" r:id="rId11"/>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Google Shape;54;p13">
            <a:extLst>
              <a:ext uri="{FF2B5EF4-FFF2-40B4-BE49-F238E27FC236}">
                <a16:creationId xmlns:a16="http://schemas.microsoft.com/office/drawing/2014/main" id="{4D916E54-F47F-4AE9-21EF-FFA9F1E9C04D}"/>
              </a:ext>
            </a:extLst>
          </p:cNvPr>
          <p:cNvSpPr>
            <a:spLocks noChangeArrowheads="1"/>
          </p:cNvSpPr>
          <p:nvPr/>
        </p:nvSpPr>
        <p:spPr bwMode="auto">
          <a:xfrm>
            <a:off x="327025" y="341313"/>
            <a:ext cx="8439150" cy="4454525"/>
          </a:xfrm>
          <a:prstGeom prst="rect">
            <a:avLst/>
          </a:prstGeom>
          <a:noFill/>
          <a:ln w="28575">
            <a:solidFill>
              <a:srgbClr val="A9A81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nl-NL" altLang="nl-NL"/>
          </a:p>
        </p:txBody>
      </p:sp>
      <p:sp>
        <p:nvSpPr>
          <p:cNvPr id="14338" name="Google Shape;55;p13">
            <a:extLst>
              <a:ext uri="{FF2B5EF4-FFF2-40B4-BE49-F238E27FC236}">
                <a16:creationId xmlns:a16="http://schemas.microsoft.com/office/drawing/2014/main" id="{1DDD6850-FB29-B8AA-D0A0-5F7E2F23BD69}"/>
              </a:ext>
            </a:extLst>
          </p:cNvPr>
          <p:cNvSpPr>
            <a:spLocks noChangeArrowheads="1"/>
          </p:cNvSpPr>
          <p:nvPr/>
        </p:nvSpPr>
        <p:spPr bwMode="auto">
          <a:xfrm>
            <a:off x="647700" y="4668838"/>
            <a:ext cx="2439988" cy="241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nl-NL" altLang="nl-NL"/>
          </a:p>
        </p:txBody>
      </p:sp>
      <p:sp>
        <p:nvSpPr>
          <p:cNvPr id="14339" name="Google Shape;56;p13">
            <a:extLst>
              <a:ext uri="{FF2B5EF4-FFF2-40B4-BE49-F238E27FC236}">
                <a16:creationId xmlns:a16="http://schemas.microsoft.com/office/drawing/2014/main" id="{832D8DBF-60A3-A484-8C7A-9A2B534E4A15}"/>
              </a:ext>
            </a:extLst>
          </p:cNvPr>
          <p:cNvSpPr txBox="1">
            <a:spLocks noChangeArrowheads="1"/>
          </p:cNvSpPr>
          <p:nvPr/>
        </p:nvSpPr>
        <p:spPr bwMode="auto">
          <a:xfrm>
            <a:off x="541338" y="4586288"/>
            <a:ext cx="28749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91425" rIns="113300" bIns="9142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r>
              <a:rPr lang="nl" altLang="nl-NL" sz="1000" b="1">
                <a:solidFill>
                  <a:srgbClr val="A9A819"/>
                </a:solidFill>
                <a:latin typeface="Roboto" panose="02000000000000000000" pitchFamily="2" charset="0"/>
                <a:sym typeface="Roboto" panose="02000000000000000000" pitchFamily="2" charset="0"/>
              </a:rPr>
              <a:t>International Nepal Congress May 28 2022</a:t>
            </a:r>
            <a:endParaRPr lang="nl-NL" altLang="nl-NL" sz="1000" b="1">
              <a:solidFill>
                <a:srgbClr val="A9A819"/>
              </a:solidFill>
              <a:latin typeface="Roboto" panose="02000000000000000000" pitchFamily="2" charset="0"/>
              <a:sym typeface="Roboto" panose="02000000000000000000" pitchFamily="2" charset="0"/>
            </a:endParaRPr>
          </a:p>
        </p:txBody>
      </p:sp>
      <p:sp>
        <p:nvSpPr>
          <p:cNvPr id="14340" name="Google Shape;57;p13">
            <a:extLst>
              <a:ext uri="{FF2B5EF4-FFF2-40B4-BE49-F238E27FC236}">
                <a16:creationId xmlns:a16="http://schemas.microsoft.com/office/drawing/2014/main" id="{80AB47D0-BA8F-1B78-F214-74CE3A3E6127}"/>
              </a:ext>
            </a:extLst>
          </p:cNvPr>
          <p:cNvSpPr>
            <a:spLocks noChangeArrowheads="1"/>
          </p:cNvSpPr>
          <p:nvPr/>
        </p:nvSpPr>
        <p:spPr bwMode="auto">
          <a:xfrm>
            <a:off x="7300913" y="4583113"/>
            <a:ext cx="1301750" cy="3698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endParaRPr lang="nl-NL" altLang="nl-NL"/>
          </a:p>
        </p:txBody>
      </p:sp>
      <p:pic>
        <p:nvPicPr>
          <p:cNvPr id="14341" name="Google Shape;58;p13">
            <a:extLst>
              <a:ext uri="{FF2B5EF4-FFF2-40B4-BE49-F238E27FC236}">
                <a16:creationId xmlns:a16="http://schemas.microsoft.com/office/drawing/2014/main" id="{C4D921B5-EF2F-9D92-DA4A-96B6E52A8D93}"/>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91388" y="4283075"/>
            <a:ext cx="1320800" cy="62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Afbeelding 4">
            <a:extLst>
              <a:ext uri="{FF2B5EF4-FFF2-40B4-BE49-F238E27FC236}">
                <a16:creationId xmlns:a16="http://schemas.microsoft.com/office/drawing/2014/main" id="{817AC1A1-C759-C47E-B73E-F47D9D014F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75" y="4283075"/>
            <a:ext cx="858838"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Afbeelding 2">
            <a:extLst>
              <a:ext uri="{FF2B5EF4-FFF2-40B4-BE49-F238E27FC236}">
                <a16:creationId xmlns:a16="http://schemas.microsoft.com/office/drawing/2014/main" id="{32E5AAF8-6906-A0FF-48C5-7BC3B0A138B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825" y="331788"/>
            <a:ext cx="330358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4" name="Tekstvak 3">
            <a:extLst>
              <a:ext uri="{FF2B5EF4-FFF2-40B4-BE49-F238E27FC236}">
                <a16:creationId xmlns:a16="http://schemas.microsoft.com/office/drawing/2014/main" id="{F9F4D92C-FC85-3F67-A5B0-ADBB1656744B}"/>
              </a:ext>
            </a:extLst>
          </p:cNvPr>
          <p:cNvSpPr txBox="1">
            <a:spLocks noChangeArrowheads="1"/>
          </p:cNvSpPr>
          <p:nvPr/>
        </p:nvSpPr>
        <p:spPr bwMode="auto">
          <a:xfrm>
            <a:off x="3681413" y="504825"/>
            <a:ext cx="4930775" cy="418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r>
              <a:rPr lang="nl-NL" altLang="nl-NL" b="1"/>
              <a:t>PROGRAMMAKRANT NABESTELLEN</a:t>
            </a:r>
          </a:p>
          <a:p>
            <a:pPr eaLnBrk="1" hangingPunct="1"/>
            <a:endParaRPr lang="nl-NL" altLang="nl-NL"/>
          </a:p>
          <a:p>
            <a:pPr eaLnBrk="1" hangingPunct="1"/>
            <a:r>
              <a:rPr lang="nl-NL" altLang="nl-NL"/>
              <a:t>Tot onze grote spijt is de fraaie congreskrant die speciaal voor deze gelegenheid werd samengesteld vandaag niet beschikbaar. Gelukkig werd een flink deel van de oplage reeds verstuurd, zodat menigeen van u thans niet zonder krant zit.</a:t>
            </a:r>
          </a:p>
          <a:p>
            <a:pPr eaLnBrk="1" hangingPunct="1"/>
            <a:endParaRPr lang="nl-NL" altLang="nl-NL"/>
          </a:p>
          <a:p>
            <a:pPr eaLnBrk="1" hangingPunct="1"/>
            <a:r>
              <a:rPr lang="nl-NL" altLang="nl-NL"/>
              <a:t>Voor hen die geen exemplaar per post mochten ontvangen, hebben we echter een herkansing in petto.</a:t>
            </a:r>
          </a:p>
          <a:p>
            <a:pPr eaLnBrk="1" hangingPunct="1"/>
            <a:endParaRPr lang="nl-NL" altLang="nl-NL"/>
          </a:p>
          <a:p>
            <a:pPr eaLnBrk="1" hangingPunct="1"/>
            <a:r>
              <a:rPr lang="nl-NL" altLang="nl-NL"/>
              <a:t>Wilt u een digitale versie ontvangen? Geef dan uw emailadres door. Wilt u een gedrukt exemplaar? Kan ook, geef dan uw postadres door.</a:t>
            </a:r>
          </a:p>
          <a:p>
            <a:pPr eaLnBrk="1" hangingPunct="1"/>
            <a:endParaRPr lang="nl-NL" altLang="nl-NL"/>
          </a:p>
          <a:p>
            <a:pPr eaLnBrk="1" hangingPunct="1"/>
            <a:r>
              <a:rPr lang="nl-NL" altLang="nl-NL" b="1"/>
              <a:t>Adressen graag vandaag aanleveren bij Albertine Kronenberg of Renate Schwartz – en alles komt toch nog terecht… </a:t>
            </a:r>
          </a:p>
          <a:p>
            <a:pPr eaLnBrk="1" hangingPunct="1"/>
            <a:endParaRPr lang="nl-NL" altLang="nl-NL"/>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112</Words>
  <Application>Microsoft Macintosh PowerPoint</Application>
  <PresentationFormat>Diavoorstelling (16:9)</PresentationFormat>
  <Paragraphs>10</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Roboto</vt:lpstr>
      <vt:lpstr>Simple Light</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cp:lastModifiedBy>Barend Toet</cp:lastModifiedBy>
  <cp:revision>7</cp:revision>
  <dcterms:modified xsi:type="dcterms:W3CDTF">2022-05-27T18:37:29Z</dcterms:modified>
</cp:coreProperties>
</file>